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0000"/>
    <a:srgbClr val="B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4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46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OLO BARBERI" userId="8830d314-152f-443d-bf66-55363a0a0dd7" providerId="ADAL" clId="{D4C150AC-8039-42EF-81EC-7DA3A3398CB7}"/>
    <pc:docChg chg="undo redo custSel addSld delSld modSld modMainMaster">
      <pc:chgData name="PAOLO BARBERI" userId="8830d314-152f-443d-bf66-55363a0a0dd7" providerId="ADAL" clId="{D4C150AC-8039-42EF-81EC-7DA3A3398CB7}" dt="2026-05-25T16:22:48.902" v="3421" actId="403"/>
      <pc:docMkLst>
        <pc:docMk/>
      </pc:docMkLst>
      <pc:sldChg chg="modSp mod modTransition">
        <pc:chgData name="PAOLO BARBERI" userId="8830d314-152f-443d-bf66-55363a0a0dd7" providerId="ADAL" clId="{D4C150AC-8039-42EF-81EC-7DA3A3398CB7}" dt="2026-05-25T15:28:47.175" v="2521"/>
        <pc:sldMkLst>
          <pc:docMk/>
          <pc:sldMk cId="2617860524" sldId="256"/>
        </pc:sldMkLst>
        <pc:spChg chg="mod">
          <ac:chgData name="PAOLO BARBERI" userId="8830d314-152f-443d-bf66-55363a0a0dd7" providerId="ADAL" clId="{D4C150AC-8039-42EF-81EC-7DA3A3398CB7}" dt="2026-05-25T13:40:05.637" v="399" actId="1076"/>
          <ac:spMkLst>
            <pc:docMk/>
            <pc:sldMk cId="2617860524" sldId="256"/>
            <ac:spMk id="2" creationId="{8B71327A-B756-13C7-C0FE-0AE1EAA0B14F}"/>
          </ac:spMkLst>
        </pc:spChg>
        <pc:spChg chg="mod">
          <ac:chgData name="PAOLO BARBERI" userId="8830d314-152f-443d-bf66-55363a0a0dd7" providerId="ADAL" clId="{D4C150AC-8039-42EF-81EC-7DA3A3398CB7}" dt="2026-05-25T15:28:09.822" v="2518" actId="207"/>
          <ac:spMkLst>
            <pc:docMk/>
            <pc:sldMk cId="2617860524" sldId="256"/>
            <ac:spMk id="3" creationId="{48B02DEC-4F8E-3D34-A41F-3C2647EE5DF9}"/>
          </ac:spMkLst>
        </pc:spChg>
      </pc:sldChg>
      <pc:sldChg chg="new del">
        <pc:chgData name="PAOLO BARBERI" userId="8830d314-152f-443d-bf66-55363a0a0dd7" providerId="ADAL" clId="{D4C150AC-8039-42EF-81EC-7DA3A3398CB7}" dt="2026-05-25T13:40:50.941" v="402" actId="2696"/>
        <pc:sldMkLst>
          <pc:docMk/>
          <pc:sldMk cId="3244891130" sldId="257"/>
        </pc:sldMkLst>
      </pc:sldChg>
      <pc:sldChg chg="modSp add mod modTransition">
        <pc:chgData name="PAOLO BARBERI" userId="8830d314-152f-443d-bf66-55363a0a0dd7" providerId="ADAL" clId="{D4C150AC-8039-42EF-81EC-7DA3A3398CB7}" dt="2026-05-25T15:28:39.184" v="2520"/>
        <pc:sldMkLst>
          <pc:docMk/>
          <pc:sldMk cId="3286392776" sldId="258"/>
        </pc:sldMkLst>
        <pc:spChg chg="mod">
          <ac:chgData name="PAOLO BARBERI" userId="8830d314-152f-443d-bf66-55363a0a0dd7" providerId="ADAL" clId="{D4C150AC-8039-42EF-81EC-7DA3A3398CB7}" dt="2026-05-25T15:19:19.176" v="2517" actId="207"/>
          <ac:spMkLst>
            <pc:docMk/>
            <pc:sldMk cId="3286392776" sldId="258"/>
            <ac:spMk id="2" creationId="{C3EBE170-1D2D-5871-A1F5-D2EC53896819}"/>
          </ac:spMkLst>
        </pc:spChg>
        <pc:spChg chg="mod">
          <ac:chgData name="PAOLO BARBERI" userId="8830d314-152f-443d-bf66-55363a0a0dd7" providerId="ADAL" clId="{D4C150AC-8039-42EF-81EC-7DA3A3398CB7}" dt="2026-05-25T13:41:04.242" v="406" actId="27636"/>
          <ac:spMkLst>
            <pc:docMk/>
            <pc:sldMk cId="3286392776" sldId="258"/>
            <ac:spMk id="3" creationId="{64E54320-2A2A-AA97-5D2E-E62C9776CF21}"/>
          </ac:spMkLst>
        </pc:spChg>
      </pc:sldChg>
      <pc:sldChg chg="addSp delSp modSp add mod modTransition">
        <pc:chgData name="PAOLO BARBERI" userId="8830d314-152f-443d-bf66-55363a0a0dd7" providerId="ADAL" clId="{D4C150AC-8039-42EF-81EC-7DA3A3398CB7}" dt="2026-05-25T15:28:53.769" v="2522"/>
        <pc:sldMkLst>
          <pc:docMk/>
          <pc:sldMk cId="2355758964" sldId="259"/>
        </pc:sldMkLst>
        <pc:spChg chg="mod">
          <ac:chgData name="PAOLO BARBERI" userId="8830d314-152f-443d-bf66-55363a0a0dd7" providerId="ADAL" clId="{D4C150AC-8039-42EF-81EC-7DA3A3398CB7}" dt="2026-05-25T13:53:01.348" v="660" actId="1035"/>
          <ac:spMkLst>
            <pc:docMk/>
            <pc:sldMk cId="2355758964" sldId="259"/>
            <ac:spMk id="2" creationId="{F3A8D56E-D61F-A503-7C83-13C8D587AD4B}"/>
          </ac:spMkLst>
        </pc:spChg>
        <pc:spChg chg="add mod">
          <ac:chgData name="PAOLO BARBERI" userId="8830d314-152f-443d-bf66-55363a0a0dd7" providerId="ADAL" clId="{D4C150AC-8039-42EF-81EC-7DA3A3398CB7}" dt="2026-05-25T13:53:20.460" v="661" actId="6549"/>
          <ac:spMkLst>
            <pc:docMk/>
            <pc:sldMk cId="2355758964" sldId="259"/>
            <ac:spMk id="4" creationId="{F37FF02B-0728-AB48-1A29-D36E704AFF6B}"/>
          </ac:spMkLst>
        </pc:spChg>
        <pc:spChg chg="add del mod">
          <ac:chgData name="PAOLO BARBERI" userId="8830d314-152f-443d-bf66-55363a0a0dd7" providerId="ADAL" clId="{D4C150AC-8039-42EF-81EC-7DA3A3398CB7}" dt="2026-05-25T13:58:47.469" v="842" actId="22"/>
          <ac:spMkLst>
            <pc:docMk/>
            <pc:sldMk cId="2355758964" sldId="259"/>
            <ac:spMk id="12" creationId="{6D85C71F-C62B-AEB7-9917-89B3654DE98C}"/>
          </ac:spMkLst>
        </pc:spChg>
        <pc:spChg chg="add del">
          <ac:chgData name="PAOLO BARBERI" userId="8830d314-152f-443d-bf66-55363a0a0dd7" providerId="ADAL" clId="{D4C150AC-8039-42EF-81EC-7DA3A3398CB7}" dt="2026-05-25T13:59:17.776" v="844" actId="22"/>
          <ac:spMkLst>
            <pc:docMk/>
            <pc:sldMk cId="2355758964" sldId="259"/>
            <ac:spMk id="14" creationId="{CA5BC587-1F0F-44E3-C8F7-3EE7B1A998FD}"/>
          </ac:spMkLst>
        </pc:spChg>
        <pc:spChg chg="add del mod">
          <ac:chgData name="PAOLO BARBERI" userId="8830d314-152f-443d-bf66-55363a0a0dd7" providerId="ADAL" clId="{D4C150AC-8039-42EF-81EC-7DA3A3398CB7}" dt="2026-05-25T14:10:33.364" v="1246" actId="478"/>
          <ac:spMkLst>
            <pc:docMk/>
            <pc:sldMk cId="2355758964" sldId="259"/>
            <ac:spMk id="22" creationId="{A79AD2C0-CDA2-43A0-0715-5CBB26C2C45A}"/>
          </ac:spMkLst>
        </pc:spChg>
        <pc:spChg chg="add del mod">
          <ac:chgData name="PAOLO BARBERI" userId="8830d314-152f-443d-bf66-55363a0a0dd7" providerId="ADAL" clId="{D4C150AC-8039-42EF-81EC-7DA3A3398CB7}" dt="2026-05-25T14:10:40.003" v="1248" actId="478"/>
          <ac:spMkLst>
            <pc:docMk/>
            <pc:sldMk cId="2355758964" sldId="259"/>
            <ac:spMk id="23" creationId="{08F1BB4B-0BE2-402E-7726-BEF00C25C0BC}"/>
          </ac:spMkLst>
        </pc:spChg>
        <pc:spChg chg="add mod">
          <ac:chgData name="PAOLO BARBERI" userId="8830d314-152f-443d-bf66-55363a0a0dd7" providerId="ADAL" clId="{D4C150AC-8039-42EF-81EC-7DA3A3398CB7}" dt="2026-05-25T14:11:00.435" v="1308" actId="1035"/>
          <ac:spMkLst>
            <pc:docMk/>
            <pc:sldMk cId="2355758964" sldId="259"/>
            <ac:spMk id="24" creationId="{4ACB38AF-C44D-79C9-7925-65511258DC8A}"/>
          </ac:spMkLst>
        </pc:spChg>
        <pc:picChg chg="add mod">
          <ac:chgData name="PAOLO BARBERI" userId="8830d314-152f-443d-bf66-55363a0a0dd7" providerId="ADAL" clId="{D4C150AC-8039-42EF-81EC-7DA3A3398CB7}" dt="2026-05-25T13:50:01.453" v="530" actId="1035"/>
          <ac:picMkLst>
            <pc:docMk/>
            <pc:sldMk cId="2355758964" sldId="259"/>
            <ac:picMk id="5" creationId="{63D690A1-9EC5-7BDB-4F21-15DEC19723C4}"/>
          </ac:picMkLst>
        </pc:picChg>
        <pc:picChg chg="add del mod">
          <ac:chgData name="PAOLO BARBERI" userId="8830d314-152f-443d-bf66-55363a0a0dd7" providerId="ADAL" clId="{D4C150AC-8039-42EF-81EC-7DA3A3398CB7}" dt="2026-05-25T13:50:35.586" v="567" actId="478"/>
          <ac:picMkLst>
            <pc:docMk/>
            <pc:sldMk cId="2355758964" sldId="259"/>
            <ac:picMk id="6" creationId="{B798805F-7C03-49C8-81BA-3AEE05BD780E}"/>
          </ac:picMkLst>
        </pc:picChg>
        <pc:picChg chg="add del mod">
          <ac:chgData name="PAOLO BARBERI" userId="8830d314-152f-443d-bf66-55363a0a0dd7" providerId="ADAL" clId="{D4C150AC-8039-42EF-81EC-7DA3A3398CB7}" dt="2026-05-25T13:51:29.575" v="569" actId="478"/>
          <ac:picMkLst>
            <pc:docMk/>
            <pc:sldMk cId="2355758964" sldId="259"/>
            <ac:picMk id="7" creationId="{2635F349-A7F2-6206-E511-0C8A9D8BA23A}"/>
          </ac:picMkLst>
        </pc:picChg>
        <pc:picChg chg="add del mod">
          <ac:chgData name="PAOLO BARBERI" userId="8830d314-152f-443d-bf66-55363a0a0dd7" providerId="ADAL" clId="{D4C150AC-8039-42EF-81EC-7DA3A3398CB7}" dt="2026-05-25T13:56:43.644" v="722" actId="478"/>
          <ac:picMkLst>
            <pc:docMk/>
            <pc:sldMk cId="2355758964" sldId="259"/>
            <ac:picMk id="8" creationId="{0012ADA0-A762-0B53-F289-6293DB92DFCF}"/>
          </ac:picMkLst>
        </pc:picChg>
        <pc:picChg chg="add mod">
          <ac:chgData name="PAOLO BARBERI" userId="8830d314-152f-443d-bf66-55363a0a0dd7" providerId="ADAL" clId="{D4C150AC-8039-42EF-81EC-7DA3A3398CB7}" dt="2026-05-25T14:09:21.491" v="1198" actId="1035"/>
          <ac:picMkLst>
            <pc:docMk/>
            <pc:sldMk cId="2355758964" sldId="259"/>
            <ac:picMk id="10" creationId="{E02EE815-B0E3-A9A5-F71C-8D50C6A69107}"/>
          </ac:picMkLst>
        </pc:picChg>
        <pc:picChg chg="add del mod">
          <ac:chgData name="PAOLO BARBERI" userId="8830d314-152f-443d-bf66-55363a0a0dd7" providerId="ADAL" clId="{D4C150AC-8039-42EF-81EC-7DA3A3398CB7}" dt="2026-05-25T14:04:07.418" v="991" actId="478"/>
          <ac:picMkLst>
            <pc:docMk/>
            <pc:sldMk cId="2355758964" sldId="259"/>
            <ac:picMk id="17" creationId="{9C732A3C-40B5-3E38-C78F-C8F076558032}"/>
          </ac:picMkLst>
        </pc:picChg>
        <pc:picChg chg="add mod">
          <ac:chgData name="PAOLO BARBERI" userId="8830d314-152f-443d-bf66-55363a0a0dd7" providerId="ADAL" clId="{D4C150AC-8039-42EF-81EC-7DA3A3398CB7}" dt="2026-05-25T14:09:16.969" v="1187" actId="1035"/>
          <ac:picMkLst>
            <pc:docMk/>
            <pc:sldMk cId="2355758964" sldId="259"/>
            <ac:picMk id="19" creationId="{541E2FDD-2A3F-238B-CE29-68D90FF2014D}"/>
          </ac:picMkLst>
        </pc:picChg>
        <pc:picChg chg="add mod">
          <ac:chgData name="PAOLO BARBERI" userId="8830d314-152f-443d-bf66-55363a0a0dd7" providerId="ADAL" clId="{D4C150AC-8039-42EF-81EC-7DA3A3398CB7}" dt="2026-05-25T14:09:09.386" v="1175" actId="1035"/>
          <ac:picMkLst>
            <pc:docMk/>
            <pc:sldMk cId="2355758964" sldId="259"/>
            <ac:picMk id="21" creationId="{D518DD9E-F67E-A937-84E8-DB8A1AFFC9B5}"/>
          </ac:picMkLst>
        </pc:picChg>
        <pc:picChg chg="add mod">
          <ac:chgData name="PAOLO BARBERI" userId="8830d314-152f-443d-bf66-55363a0a0dd7" providerId="ADAL" clId="{D4C150AC-8039-42EF-81EC-7DA3A3398CB7}" dt="2026-05-25T13:54:06.227" v="665" actId="1038"/>
          <ac:picMkLst>
            <pc:docMk/>
            <pc:sldMk cId="2355758964" sldId="259"/>
            <ac:picMk id="1026" creationId="{2BB0B4D9-2E26-0A22-EF15-BD19B6A22115}"/>
          </ac:picMkLst>
        </pc:picChg>
        <pc:cxnChg chg="add mod">
          <ac:chgData name="PAOLO BARBERI" userId="8830d314-152f-443d-bf66-55363a0a0dd7" providerId="ADAL" clId="{D4C150AC-8039-42EF-81EC-7DA3A3398CB7}" dt="2026-05-25T14:03:30.092" v="956" actId="14100"/>
          <ac:cxnSpMkLst>
            <pc:docMk/>
            <pc:sldMk cId="2355758964" sldId="259"/>
            <ac:cxnSpMk id="15" creationId="{B9ABED46-A322-112A-1886-AE32DB0627FD}"/>
          </ac:cxnSpMkLst>
        </pc:cxnChg>
      </pc:sldChg>
      <pc:sldChg chg="add del">
        <pc:chgData name="PAOLO BARBERI" userId="8830d314-152f-443d-bf66-55363a0a0dd7" providerId="ADAL" clId="{D4C150AC-8039-42EF-81EC-7DA3A3398CB7}" dt="2026-05-25T13:46:48.921" v="440"/>
        <pc:sldMkLst>
          <pc:docMk/>
          <pc:sldMk cId="193470239" sldId="260"/>
        </pc:sldMkLst>
      </pc:sldChg>
      <pc:sldChg chg="addSp delSp modSp add mod modTransition">
        <pc:chgData name="PAOLO BARBERI" userId="8830d314-152f-443d-bf66-55363a0a0dd7" providerId="ADAL" clId="{D4C150AC-8039-42EF-81EC-7DA3A3398CB7}" dt="2026-05-25T15:28:58.272" v="2523"/>
        <pc:sldMkLst>
          <pc:docMk/>
          <pc:sldMk cId="3968211604" sldId="260"/>
        </pc:sldMkLst>
        <pc:spChg chg="del mod">
          <ac:chgData name="PAOLO BARBERI" userId="8830d314-152f-443d-bf66-55363a0a0dd7" providerId="ADAL" clId="{D4C150AC-8039-42EF-81EC-7DA3A3398CB7}" dt="2026-05-25T14:17:04.579" v="1312" actId="478"/>
          <ac:spMkLst>
            <pc:docMk/>
            <pc:sldMk cId="3968211604" sldId="260"/>
            <ac:spMk id="4" creationId="{1AC8C6D7-AED2-25F3-AA73-862BCA29CF0D}"/>
          </ac:spMkLst>
        </pc:spChg>
        <pc:spChg chg="add mod">
          <ac:chgData name="PAOLO BARBERI" userId="8830d314-152f-443d-bf66-55363a0a0dd7" providerId="ADAL" clId="{D4C150AC-8039-42EF-81EC-7DA3A3398CB7}" dt="2026-05-25T14:28:14.018" v="1937" actId="20577"/>
          <ac:spMkLst>
            <pc:docMk/>
            <pc:sldMk cId="3968211604" sldId="260"/>
            <ac:spMk id="6" creationId="{3A370038-8E71-53D6-E496-E135B7E48D1D}"/>
          </ac:spMkLst>
        </pc:spChg>
        <pc:spChg chg="add mod">
          <ac:chgData name="PAOLO BARBERI" userId="8830d314-152f-443d-bf66-55363a0a0dd7" providerId="ADAL" clId="{D4C150AC-8039-42EF-81EC-7DA3A3398CB7}" dt="2026-05-25T14:29:09.375" v="1938"/>
          <ac:spMkLst>
            <pc:docMk/>
            <pc:sldMk cId="3968211604" sldId="260"/>
            <ac:spMk id="7" creationId="{BAE7A715-0BF4-79D8-03EC-919A92F1B55B}"/>
          </ac:spMkLst>
        </pc:spChg>
        <pc:spChg chg="del mod">
          <ac:chgData name="PAOLO BARBERI" userId="8830d314-152f-443d-bf66-55363a0a0dd7" providerId="ADAL" clId="{D4C150AC-8039-42EF-81EC-7DA3A3398CB7}" dt="2026-05-25T14:17:32.002" v="1321" actId="478"/>
          <ac:spMkLst>
            <pc:docMk/>
            <pc:sldMk cId="3968211604" sldId="260"/>
            <ac:spMk id="24" creationId="{3A150679-56F7-4DF3-11EB-DA8315CD372E}"/>
          </ac:spMkLst>
        </pc:spChg>
        <pc:picChg chg="del">
          <ac:chgData name="PAOLO BARBERI" userId="8830d314-152f-443d-bf66-55363a0a0dd7" providerId="ADAL" clId="{D4C150AC-8039-42EF-81EC-7DA3A3398CB7}" dt="2026-05-25T14:17:09.985" v="1313" actId="478"/>
          <ac:picMkLst>
            <pc:docMk/>
            <pc:sldMk cId="3968211604" sldId="260"/>
            <ac:picMk id="5" creationId="{EF60FE17-DC61-0DB8-5B94-11C93F2B7B8D}"/>
          </ac:picMkLst>
        </pc:picChg>
        <pc:picChg chg="del">
          <ac:chgData name="PAOLO BARBERI" userId="8830d314-152f-443d-bf66-55363a0a0dd7" providerId="ADAL" clId="{D4C150AC-8039-42EF-81EC-7DA3A3398CB7}" dt="2026-05-25T14:17:27.858" v="1318" actId="478"/>
          <ac:picMkLst>
            <pc:docMk/>
            <pc:sldMk cId="3968211604" sldId="260"/>
            <ac:picMk id="10" creationId="{B52E2C49-B6CA-D593-6724-53B799596B0F}"/>
          </ac:picMkLst>
        </pc:picChg>
        <pc:picChg chg="del">
          <ac:chgData name="PAOLO BARBERI" userId="8830d314-152f-443d-bf66-55363a0a0dd7" providerId="ADAL" clId="{D4C150AC-8039-42EF-81EC-7DA3A3398CB7}" dt="2026-05-25T14:17:24.882" v="1317" actId="478"/>
          <ac:picMkLst>
            <pc:docMk/>
            <pc:sldMk cId="3968211604" sldId="260"/>
            <ac:picMk id="19" creationId="{39F8BC58-503B-6E86-4736-02A9B526FB26}"/>
          </ac:picMkLst>
        </pc:picChg>
        <pc:picChg chg="del">
          <ac:chgData name="PAOLO BARBERI" userId="8830d314-152f-443d-bf66-55363a0a0dd7" providerId="ADAL" clId="{D4C150AC-8039-42EF-81EC-7DA3A3398CB7}" dt="2026-05-25T14:17:21.682" v="1316" actId="478"/>
          <ac:picMkLst>
            <pc:docMk/>
            <pc:sldMk cId="3968211604" sldId="260"/>
            <ac:picMk id="21" creationId="{977F33F1-EC49-C474-C2B6-67144F2AAD07}"/>
          </ac:picMkLst>
        </pc:picChg>
        <pc:picChg chg="del">
          <ac:chgData name="PAOLO BARBERI" userId="8830d314-152f-443d-bf66-55363a0a0dd7" providerId="ADAL" clId="{D4C150AC-8039-42EF-81EC-7DA3A3398CB7}" dt="2026-05-25T14:17:13.362" v="1314" actId="478"/>
          <ac:picMkLst>
            <pc:docMk/>
            <pc:sldMk cId="3968211604" sldId="260"/>
            <ac:picMk id="1026" creationId="{11BEB0FB-CA75-907C-158B-8C4CE7B20352}"/>
          </ac:picMkLst>
        </pc:picChg>
        <pc:cxnChg chg="del">
          <ac:chgData name="PAOLO BARBERI" userId="8830d314-152f-443d-bf66-55363a0a0dd7" providerId="ADAL" clId="{D4C150AC-8039-42EF-81EC-7DA3A3398CB7}" dt="2026-05-25T14:17:17.586" v="1315" actId="478"/>
          <ac:cxnSpMkLst>
            <pc:docMk/>
            <pc:sldMk cId="3968211604" sldId="260"/>
            <ac:cxnSpMk id="15" creationId="{5EB86917-9300-6075-13D3-4AF1FD38A02F}"/>
          </ac:cxnSpMkLst>
        </pc:cxnChg>
      </pc:sldChg>
      <pc:sldChg chg="addSp delSp modSp add mod modTransition">
        <pc:chgData name="PAOLO BARBERI" userId="8830d314-152f-443d-bf66-55363a0a0dd7" providerId="ADAL" clId="{D4C150AC-8039-42EF-81EC-7DA3A3398CB7}" dt="2026-05-25T15:29:02.408" v="2524"/>
        <pc:sldMkLst>
          <pc:docMk/>
          <pc:sldMk cId="2307491894" sldId="261"/>
        </pc:sldMkLst>
        <pc:spChg chg="add del">
          <ac:chgData name="PAOLO BARBERI" userId="8830d314-152f-443d-bf66-55363a0a0dd7" providerId="ADAL" clId="{D4C150AC-8039-42EF-81EC-7DA3A3398CB7}" dt="2026-05-25T14:47:14.956" v="2388" actId="478"/>
          <ac:spMkLst>
            <pc:docMk/>
            <pc:sldMk cId="2307491894" sldId="261"/>
            <ac:spMk id="5" creationId="{7BF96C0A-D1FA-9D76-7C51-D2749B762752}"/>
          </ac:spMkLst>
        </pc:spChg>
        <pc:spChg chg="mod">
          <ac:chgData name="PAOLO BARBERI" userId="8830d314-152f-443d-bf66-55363a0a0dd7" providerId="ADAL" clId="{D4C150AC-8039-42EF-81EC-7DA3A3398CB7}" dt="2026-05-25T15:15:42.084" v="2514" actId="207"/>
          <ac:spMkLst>
            <pc:docMk/>
            <pc:sldMk cId="2307491894" sldId="261"/>
            <ac:spMk id="6" creationId="{FE09F10D-ABEE-B580-E79A-0EEA7CF90FD8}"/>
          </ac:spMkLst>
        </pc:spChg>
        <pc:spChg chg="add del">
          <ac:chgData name="PAOLO BARBERI" userId="8830d314-152f-443d-bf66-55363a0a0dd7" providerId="ADAL" clId="{D4C150AC-8039-42EF-81EC-7DA3A3398CB7}" dt="2026-05-25T14:47:09.481" v="2387" actId="478"/>
          <ac:spMkLst>
            <pc:docMk/>
            <pc:sldMk cId="2307491894" sldId="261"/>
            <ac:spMk id="8" creationId="{2B419A8F-A943-625A-698E-F78F180790B9}"/>
          </ac:spMkLst>
        </pc:spChg>
      </pc:sldChg>
      <pc:sldChg chg="addSp delSp modSp add mod modTransition">
        <pc:chgData name="PAOLO BARBERI" userId="8830d314-152f-443d-bf66-55363a0a0dd7" providerId="ADAL" clId="{D4C150AC-8039-42EF-81EC-7DA3A3398CB7}" dt="2026-05-25T15:29:06.568" v="2525"/>
        <pc:sldMkLst>
          <pc:docMk/>
          <pc:sldMk cId="3120963726" sldId="262"/>
        </pc:sldMkLst>
        <pc:spChg chg="mod">
          <ac:chgData name="PAOLO BARBERI" userId="8830d314-152f-443d-bf66-55363a0a0dd7" providerId="ADAL" clId="{D4C150AC-8039-42EF-81EC-7DA3A3398CB7}" dt="2026-05-25T14:42:52.673" v="2231" actId="1035"/>
          <ac:spMkLst>
            <pc:docMk/>
            <pc:sldMk cId="3120963726" sldId="262"/>
            <ac:spMk id="3" creationId="{701D5392-B5E5-1341-A07F-09C4B4BFDFCD}"/>
          </ac:spMkLst>
        </pc:spChg>
        <pc:spChg chg="del">
          <ac:chgData name="PAOLO BARBERI" userId="8830d314-152f-443d-bf66-55363a0a0dd7" providerId="ADAL" clId="{D4C150AC-8039-42EF-81EC-7DA3A3398CB7}" dt="2026-05-25T14:35:41.978" v="2044" actId="478"/>
          <ac:spMkLst>
            <pc:docMk/>
            <pc:sldMk cId="3120963726" sldId="262"/>
            <ac:spMk id="5" creationId="{DC1047A4-45AE-6B1A-6D2B-C1E2C2719F44}"/>
          </ac:spMkLst>
        </pc:spChg>
        <pc:spChg chg="mod">
          <ac:chgData name="PAOLO BARBERI" userId="8830d314-152f-443d-bf66-55363a0a0dd7" providerId="ADAL" clId="{D4C150AC-8039-42EF-81EC-7DA3A3398CB7}" dt="2026-05-25T14:35:32.573" v="2042" actId="27636"/>
          <ac:spMkLst>
            <pc:docMk/>
            <pc:sldMk cId="3120963726" sldId="262"/>
            <ac:spMk id="6" creationId="{642615F1-7D06-3447-98B6-0FE910A53869}"/>
          </ac:spMkLst>
        </pc:spChg>
        <pc:spChg chg="add mod">
          <ac:chgData name="PAOLO BARBERI" userId="8830d314-152f-443d-bf66-55363a0a0dd7" providerId="ADAL" clId="{D4C150AC-8039-42EF-81EC-7DA3A3398CB7}" dt="2026-05-25T15:06:31.515" v="2511" actId="207"/>
          <ac:spMkLst>
            <pc:docMk/>
            <pc:sldMk cId="3120963726" sldId="262"/>
            <ac:spMk id="7" creationId="{7E77FE13-77C2-FBB3-59FB-A08FCBC026EF}"/>
          </ac:spMkLst>
        </pc:spChg>
        <pc:spChg chg="del">
          <ac:chgData name="PAOLO BARBERI" userId="8830d314-152f-443d-bf66-55363a0a0dd7" providerId="ADAL" clId="{D4C150AC-8039-42EF-81EC-7DA3A3398CB7}" dt="2026-05-25T14:35:37.027" v="2043" actId="478"/>
          <ac:spMkLst>
            <pc:docMk/>
            <pc:sldMk cId="3120963726" sldId="262"/>
            <ac:spMk id="8" creationId="{CEE22689-4435-5C6A-B136-F03FBCC5D0CC}"/>
          </ac:spMkLst>
        </pc:spChg>
        <pc:spChg chg="add del mod">
          <ac:chgData name="PAOLO BARBERI" userId="8830d314-152f-443d-bf66-55363a0a0dd7" providerId="ADAL" clId="{D4C150AC-8039-42EF-81EC-7DA3A3398CB7}" dt="2026-05-25T14:37:46.476" v="2091" actId="478"/>
          <ac:spMkLst>
            <pc:docMk/>
            <pc:sldMk cId="3120963726" sldId="262"/>
            <ac:spMk id="9" creationId="{B951E064-A68E-9A65-98DE-4F924A519340}"/>
          </ac:spMkLst>
        </pc:spChg>
        <pc:spChg chg="add del mod">
          <ac:chgData name="PAOLO BARBERI" userId="8830d314-152f-443d-bf66-55363a0a0dd7" providerId="ADAL" clId="{D4C150AC-8039-42EF-81EC-7DA3A3398CB7}" dt="2026-05-25T14:44:26.562" v="2270" actId="478"/>
          <ac:spMkLst>
            <pc:docMk/>
            <pc:sldMk cId="3120963726" sldId="262"/>
            <ac:spMk id="11" creationId="{5DAEC28A-688F-EF76-2896-0155727F2600}"/>
          </ac:spMkLst>
        </pc:spChg>
        <pc:spChg chg="add mod">
          <ac:chgData name="PAOLO BARBERI" userId="8830d314-152f-443d-bf66-55363a0a0dd7" providerId="ADAL" clId="{D4C150AC-8039-42EF-81EC-7DA3A3398CB7}" dt="2026-05-25T14:44:51.706" v="2272" actId="14100"/>
          <ac:spMkLst>
            <pc:docMk/>
            <pc:sldMk cId="3120963726" sldId="262"/>
            <ac:spMk id="12" creationId="{1E6DD92F-0441-F06A-4CD8-64217DBEF17B}"/>
          </ac:spMkLst>
        </pc:spChg>
        <pc:spChg chg="add del mod">
          <ac:chgData name="PAOLO BARBERI" userId="8830d314-152f-443d-bf66-55363a0a0dd7" providerId="ADAL" clId="{D4C150AC-8039-42EF-81EC-7DA3A3398CB7}" dt="2026-05-25T15:01:10.245" v="2510" actId="478"/>
          <ac:spMkLst>
            <pc:docMk/>
            <pc:sldMk cId="3120963726" sldId="262"/>
            <ac:spMk id="16" creationId="{861853CF-DF0F-35B4-3BE2-AE006B2F2251}"/>
          </ac:spMkLst>
        </pc:spChg>
        <pc:picChg chg="add mod">
          <ac:chgData name="PAOLO BARBERI" userId="8830d314-152f-443d-bf66-55363a0a0dd7" providerId="ADAL" clId="{D4C150AC-8039-42EF-81EC-7DA3A3398CB7}" dt="2026-05-25T14:46:02.764" v="2370" actId="1037"/>
          <ac:picMkLst>
            <pc:docMk/>
            <pc:sldMk cId="3120963726" sldId="262"/>
            <ac:picMk id="10" creationId="{AD40C336-124D-3BB1-5359-C10FE8808A21}"/>
          </ac:picMkLst>
        </pc:picChg>
        <pc:picChg chg="add mod">
          <ac:chgData name="PAOLO BARBERI" userId="8830d314-152f-443d-bf66-55363a0a0dd7" providerId="ADAL" clId="{D4C150AC-8039-42EF-81EC-7DA3A3398CB7}" dt="2026-05-25T14:46:18.098" v="2386" actId="1038"/>
          <ac:picMkLst>
            <pc:docMk/>
            <pc:sldMk cId="3120963726" sldId="262"/>
            <ac:picMk id="14" creationId="{1948E7EE-7520-EC61-9FF6-5E7365378992}"/>
          </ac:picMkLst>
        </pc:picChg>
        <pc:picChg chg="add del mod">
          <ac:chgData name="PAOLO BARBERI" userId="8830d314-152f-443d-bf66-55363a0a0dd7" providerId="ADAL" clId="{D4C150AC-8039-42EF-81EC-7DA3A3398CB7}" dt="2026-05-25T14:59:50.386" v="2487" actId="478"/>
          <ac:picMkLst>
            <pc:docMk/>
            <pc:sldMk cId="3120963726" sldId="262"/>
            <ac:picMk id="18" creationId="{32F7B642-717E-AE5E-CD90-D19FC9A4FA9F}"/>
          </ac:picMkLst>
        </pc:picChg>
        <pc:picChg chg="add mod">
          <ac:chgData name="PAOLO BARBERI" userId="8830d314-152f-443d-bf66-55363a0a0dd7" providerId="ADAL" clId="{D4C150AC-8039-42EF-81EC-7DA3A3398CB7}" dt="2026-05-25T14:46:14.304" v="2382" actId="1038"/>
          <ac:picMkLst>
            <pc:docMk/>
            <pc:sldMk cId="3120963726" sldId="262"/>
            <ac:picMk id="2050" creationId="{D4BCECD8-4293-E02D-0A43-BAA5A782124E}"/>
          </ac:picMkLst>
        </pc:picChg>
      </pc:sldChg>
      <pc:sldChg chg="addSp delSp modSp add mod">
        <pc:chgData name="PAOLO BARBERI" userId="8830d314-152f-443d-bf66-55363a0a0dd7" providerId="ADAL" clId="{D4C150AC-8039-42EF-81EC-7DA3A3398CB7}" dt="2026-05-25T15:40:06.284" v="2538" actId="207"/>
        <pc:sldMkLst>
          <pc:docMk/>
          <pc:sldMk cId="2156340834" sldId="263"/>
        </pc:sldMkLst>
        <pc:spChg chg="add mod">
          <ac:chgData name="PAOLO BARBERI" userId="8830d314-152f-443d-bf66-55363a0a0dd7" providerId="ADAL" clId="{D4C150AC-8039-42EF-81EC-7DA3A3398CB7}" dt="2026-05-25T15:40:06.284" v="2538" actId="207"/>
          <ac:spMkLst>
            <pc:docMk/>
            <pc:sldMk cId="2156340834" sldId="263"/>
            <ac:spMk id="5" creationId="{D059B3D0-F680-BCD5-9B47-4B844607671C}"/>
          </ac:spMkLst>
        </pc:spChg>
        <pc:spChg chg="del mod">
          <ac:chgData name="PAOLO BARBERI" userId="8830d314-152f-443d-bf66-55363a0a0dd7" providerId="ADAL" clId="{D4C150AC-8039-42EF-81EC-7DA3A3398CB7}" dt="2026-05-25T15:37:51.833" v="2528" actId="478"/>
          <ac:spMkLst>
            <pc:docMk/>
            <pc:sldMk cId="2156340834" sldId="263"/>
            <ac:spMk id="7" creationId="{61792005-33B1-E242-9D17-7AE26514A02D}"/>
          </ac:spMkLst>
        </pc:spChg>
        <pc:picChg chg="del">
          <ac:chgData name="PAOLO BARBERI" userId="8830d314-152f-443d-bf66-55363a0a0dd7" providerId="ADAL" clId="{D4C150AC-8039-42EF-81EC-7DA3A3398CB7}" dt="2026-05-25T15:37:55.999" v="2531" actId="478"/>
          <ac:picMkLst>
            <pc:docMk/>
            <pc:sldMk cId="2156340834" sldId="263"/>
            <ac:picMk id="10" creationId="{0EE7DA69-1FAB-AD20-017E-EEEB6CFA0F30}"/>
          </ac:picMkLst>
        </pc:picChg>
        <pc:picChg chg="del">
          <ac:chgData name="PAOLO BARBERI" userId="8830d314-152f-443d-bf66-55363a0a0dd7" providerId="ADAL" clId="{D4C150AC-8039-42EF-81EC-7DA3A3398CB7}" dt="2026-05-25T15:37:55.007" v="2530" actId="478"/>
          <ac:picMkLst>
            <pc:docMk/>
            <pc:sldMk cId="2156340834" sldId="263"/>
            <ac:picMk id="14" creationId="{F945D8FE-BAA8-63BA-62DD-1F8E47808112}"/>
          </ac:picMkLst>
        </pc:picChg>
        <pc:picChg chg="del">
          <ac:chgData name="PAOLO BARBERI" userId="8830d314-152f-443d-bf66-55363a0a0dd7" providerId="ADAL" clId="{D4C150AC-8039-42EF-81EC-7DA3A3398CB7}" dt="2026-05-25T15:37:53.749" v="2529" actId="478"/>
          <ac:picMkLst>
            <pc:docMk/>
            <pc:sldMk cId="2156340834" sldId="263"/>
            <ac:picMk id="2050" creationId="{FDBFE6FB-92CE-2F79-8F09-8DBF38705ACD}"/>
          </ac:picMkLst>
        </pc:picChg>
      </pc:sldChg>
      <pc:sldChg chg="addSp modSp add mod">
        <pc:chgData name="PAOLO BARBERI" userId="8830d314-152f-443d-bf66-55363a0a0dd7" providerId="ADAL" clId="{D4C150AC-8039-42EF-81EC-7DA3A3398CB7}" dt="2026-05-25T15:54:27.745" v="3261" actId="1076"/>
        <pc:sldMkLst>
          <pc:docMk/>
          <pc:sldMk cId="4216644707" sldId="264"/>
        </pc:sldMkLst>
        <pc:spChg chg="mod">
          <ac:chgData name="PAOLO BARBERI" userId="8830d314-152f-443d-bf66-55363a0a0dd7" providerId="ADAL" clId="{D4C150AC-8039-42EF-81EC-7DA3A3398CB7}" dt="2026-05-25T15:53:54.937" v="3245" actId="1037"/>
          <ac:spMkLst>
            <pc:docMk/>
            <pc:sldMk cId="4216644707" sldId="264"/>
            <ac:spMk id="5" creationId="{CF75C2B7-4EF1-C782-1912-AB882CB0F93F}"/>
          </ac:spMkLst>
        </pc:spChg>
        <pc:picChg chg="add mod">
          <ac:chgData name="PAOLO BARBERI" userId="8830d314-152f-443d-bf66-55363a0a0dd7" providerId="ADAL" clId="{D4C150AC-8039-42EF-81EC-7DA3A3398CB7}" dt="2026-05-25T15:54:27.745" v="3261" actId="1076"/>
          <ac:picMkLst>
            <pc:docMk/>
            <pc:sldMk cId="4216644707" sldId="264"/>
            <ac:picMk id="4" creationId="{73D85E08-A4E0-FE40-A97C-618754600BC4}"/>
          </ac:picMkLst>
        </pc:picChg>
        <pc:picChg chg="add mod">
          <ac:chgData name="PAOLO BARBERI" userId="8830d314-152f-443d-bf66-55363a0a0dd7" providerId="ADAL" clId="{D4C150AC-8039-42EF-81EC-7DA3A3398CB7}" dt="2026-05-25T15:54:22.946" v="3259" actId="1076"/>
          <ac:picMkLst>
            <pc:docMk/>
            <pc:sldMk cId="4216644707" sldId="264"/>
            <ac:picMk id="7" creationId="{8E52F415-F819-1CFA-40A6-6ABB32469A43}"/>
          </ac:picMkLst>
        </pc:picChg>
        <pc:picChg chg="add mod">
          <ac:chgData name="PAOLO BARBERI" userId="8830d314-152f-443d-bf66-55363a0a0dd7" providerId="ADAL" clId="{D4C150AC-8039-42EF-81EC-7DA3A3398CB7}" dt="2026-05-25T15:53:59.881" v="3255" actId="1035"/>
          <ac:picMkLst>
            <pc:docMk/>
            <pc:sldMk cId="4216644707" sldId="264"/>
            <ac:picMk id="8" creationId="{074B774A-A38F-EE01-512D-1BADBFC1FC19}"/>
          </ac:picMkLst>
        </pc:picChg>
        <pc:picChg chg="add mod">
          <ac:chgData name="PAOLO BARBERI" userId="8830d314-152f-443d-bf66-55363a0a0dd7" providerId="ADAL" clId="{D4C150AC-8039-42EF-81EC-7DA3A3398CB7}" dt="2026-05-25T15:54:24.880" v="3260" actId="1076"/>
          <ac:picMkLst>
            <pc:docMk/>
            <pc:sldMk cId="4216644707" sldId="264"/>
            <ac:picMk id="5122" creationId="{9F5D602C-B0DC-F664-E091-D6B6F3E7BE2D}"/>
          </ac:picMkLst>
        </pc:picChg>
      </pc:sldChg>
      <pc:sldChg chg="delSp modSp add mod">
        <pc:chgData name="PAOLO BARBERI" userId="8830d314-152f-443d-bf66-55363a0a0dd7" providerId="ADAL" clId="{D4C150AC-8039-42EF-81EC-7DA3A3398CB7}" dt="2026-05-25T16:22:48.902" v="3421" actId="403"/>
        <pc:sldMkLst>
          <pc:docMk/>
          <pc:sldMk cId="2410050772" sldId="265"/>
        </pc:sldMkLst>
        <pc:spChg chg="mod">
          <ac:chgData name="PAOLO BARBERI" userId="8830d314-152f-443d-bf66-55363a0a0dd7" providerId="ADAL" clId="{D4C150AC-8039-42EF-81EC-7DA3A3398CB7}" dt="2026-05-25T16:22:48.902" v="3421" actId="403"/>
          <ac:spMkLst>
            <pc:docMk/>
            <pc:sldMk cId="2410050772" sldId="265"/>
            <ac:spMk id="3" creationId="{C46381D5-34D9-19C5-C8C7-72C748D0F2DF}"/>
          </ac:spMkLst>
        </pc:spChg>
        <pc:spChg chg="del mod">
          <ac:chgData name="PAOLO BARBERI" userId="8830d314-152f-443d-bf66-55363a0a0dd7" providerId="ADAL" clId="{D4C150AC-8039-42EF-81EC-7DA3A3398CB7}" dt="2026-05-25T16:20:20.075" v="3264" actId="478"/>
          <ac:spMkLst>
            <pc:docMk/>
            <pc:sldMk cId="2410050772" sldId="265"/>
            <ac:spMk id="5" creationId="{501DF803-D5B7-01FA-DCC8-6B4883E46DD1}"/>
          </ac:spMkLst>
        </pc:spChg>
        <pc:picChg chg="del">
          <ac:chgData name="PAOLO BARBERI" userId="8830d314-152f-443d-bf66-55363a0a0dd7" providerId="ADAL" clId="{D4C150AC-8039-42EF-81EC-7DA3A3398CB7}" dt="2026-05-25T16:20:25.693" v="3268" actId="478"/>
          <ac:picMkLst>
            <pc:docMk/>
            <pc:sldMk cId="2410050772" sldId="265"/>
            <ac:picMk id="4" creationId="{7E3F29F7-1C3C-2F64-956E-58B181A12614}"/>
          </ac:picMkLst>
        </pc:picChg>
        <pc:picChg chg="del">
          <ac:chgData name="PAOLO BARBERI" userId="8830d314-152f-443d-bf66-55363a0a0dd7" providerId="ADAL" clId="{D4C150AC-8039-42EF-81EC-7DA3A3398CB7}" dt="2026-05-25T16:20:23.286" v="3266" actId="478"/>
          <ac:picMkLst>
            <pc:docMk/>
            <pc:sldMk cId="2410050772" sldId="265"/>
            <ac:picMk id="7" creationId="{906C214B-523C-8D30-E2FF-C1123B839394}"/>
          </ac:picMkLst>
        </pc:picChg>
        <pc:picChg chg="del">
          <ac:chgData name="PAOLO BARBERI" userId="8830d314-152f-443d-bf66-55363a0a0dd7" providerId="ADAL" clId="{D4C150AC-8039-42EF-81EC-7DA3A3398CB7}" dt="2026-05-25T16:20:24.430" v="3267" actId="478"/>
          <ac:picMkLst>
            <pc:docMk/>
            <pc:sldMk cId="2410050772" sldId="265"/>
            <ac:picMk id="8" creationId="{4F300D06-2F04-910C-031B-BF985497A1A1}"/>
          </ac:picMkLst>
        </pc:picChg>
        <pc:picChg chg="del">
          <ac:chgData name="PAOLO BARBERI" userId="8830d314-152f-443d-bf66-55363a0a0dd7" providerId="ADAL" clId="{D4C150AC-8039-42EF-81EC-7DA3A3398CB7}" dt="2026-05-25T16:20:21.897" v="3265" actId="478"/>
          <ac:picMkLst>
            <pc:docMk/>
            <pc:sldMk cId="2410050772" sldId="265"/>
            <ac:picMk id="5122" creationId="{99A4954D-1C20-C464-E6BE-3CF3D7E6BDCA}"/>
          </ac:picMkLst>
        </pc:picChg>
      </pc:sldChg>
      <pc:sldMasterChg chg="modSldLayout">
        <pc:chgData name="PAOLO BARBERI" userId="8830d314-152f-443d-bf66-55363a0a0dd7" providerId="ADAL" clId="{D4C150AC-8039-42EF-81EC-7DA3A3398CB7}" dt="2026-05-20T08:58:52.155" v="83" actId="1038"/>
        <pc:sldMasterMkLst>
          <pc:docMk/>
          <pc:sldMasterMk cId="4140260426" sldId="2147483648"/>
        </pc:sldMasterMkLst>
        <pc:sldLayoutChg chg="addSp modSp mod">
          <pc:chgData name="PAOLO BARBERI" userId="8830d314-152f-443d-bf66-55363a0a0dd7" providerId="ADAL" clId="{D4C150AC-8039-42EF-81EC-7DA3A3398CB7}" dt="2026-05-20T08:58:52.155" v="83" actId="1038"/>
          <pc:sldLayoutMkLst>
            <pc:docMk/>
            <pc:sldMasterMk cId="4140260426" sldId="2147483648"/>
            <pc:sldLayoutMk cId="3840124277" sldId="2147483649"/>
          </pc:sldLayoutMkLst>
          <pc:picChg chg="add mod">
            <ac:chgData name="PAOLO BARBERI" userId="8830d314-152f-443d-bf66-55363a0a0dd7" providerId="ADAL" clId="{D4C150AC-8039-42EF-81EC-7DA3A3398CB7}" dt="2026-05-20T08:58:52.155" v="83" actId="1038"/>
            <ac:picMkLst>
              <pc:docMk/>
              <pc:sldMasterMk cId="4140260426" sldId="2147483648"/>
              <pc:sldLayoutMk cId="3840124277" sldId="2147483649"/>
              <ac:picMk id="7" creationId="{522CAECC-7559-67B2-4F09-DDAF0F0BEBCD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07E61CC-A816-AAD0-852A-D565AF1732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5B6FAAD-C775-4B60-3E60-BC49DF74CD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1379EBE-D232-22E3-8999-B02AFC286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89896-2470-43B9-AE8A-9ABFD897567D}" type="datetimeFigureOut">
              <a:rPr lang="it-IT" smtClean="0"/>
              <a:t>25/05/2026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525BF28-438D-FE88-D781-C689A181B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BEA1384-5D61-D579-694D-569186857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30F19-01CC-4031-B7C7-BE8839D7F739}" type="slidenum">
              <a:rPr lang="it-IT" smtClean="0"/>
              <a:t>‹N›</a:t>
            </a:fld>
            <a:endParaRPr lang="it-IT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0CA3EE9-E7D8-17C2-03B4-F8F5E6795F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129692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A80A2110-D736-BB3A-5F43-F12EB41992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840634" y="5671851"/>
            <a:ext cx="3185652" cy="1238865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50A94BE9-3164-B8AB-CEA6-4950042435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678" y="5766706"/>
            <a:ext cx="2831690" cy="1140542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4B042D94-56C2-362C-380A-CB4B5042A3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561114" y="6269384"/>
            <a:ext cx="3548971" cy="598889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522CAECC-7559-67B2-4F09-DDAF0F0BEBC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98" y="84378"/>
            <a:ext cx="7876811" cy="873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124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3FB46BB-9527-C7E6-1C38-11AEE0E4E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4E6F760-8354-7CBF-96F4-1C899FFBC8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329C22C-F155-6300-EC7F-7CEFAEBCD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89896-2470-43B9-AE8A-9ABFD897567D}" type="datetimeFigureOut">
              <a:rPr lang="it-IT" smtClean="0"/>
              <a:t>25/05/2026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060EC55-1A72-E184-6301-573D51AF5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128077F-D3BD-0488-70F3-CD989B15A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30F19-01CC-4031-B7C7-BE8839D7F7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9390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15F6E046-C8B8-77A5-65A6-D44C55452B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FF9701D2-28A2-7277-8098-41CD2C29DE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546D42B-B6E3-CBD4-8C82-7B55B1F08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89896-2470-43B9-AE8A-9ABFD897567D}" type="datetimeFigureOut">
              <a:rPr lang="it-IT" smtClean="0"/>
              <a:t>25/05/2026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62384FE-45DB-631B-8685-AA8EC1D3F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FDA270-EABF-AAA1-C7D4-B3B58C6BC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30F19-01CC-4031-B7C7-BE8839D7F7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0112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60E4A85-7FE0-555D-9858-0532237CC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ECE090C-3815-F46C-C070-4B09498067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06E136B-168C-950A-954F-89706062B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89896-2470-43B9-AE8A-9ABFD897567D}" type="datetimeFigureOut">
              <a:rPr lang="it-IT" smtClean="0"/>
              <a:t>25/05/2026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D51A03F-A28E-CA21-B3F8-723519E2B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21F3E5C-EB08-AC76-E073-293A72FF8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30F19-01CC-4031-B7C7-BE8839D7F7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3800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FD20B6C-5CEA-F0CF-935B-9EFE45D0A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8026806-AC01-BF3A-F471-C4858C8042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6EEAEC1-DDD6-D44A-4648-24B509682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89896-2470-43B9-AE8A-9ABFD897567D}" type="datetimeFigureOut">
              <a:rPr lang="it-IT" smtClean="0"/>
              <a:t>25/05/2026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06BBE0F-24C2-0E6D-664E-EEBFB91AE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274241A-7B14-819E-F1AF-BACC89D01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30F19-01CC-4031-B7C7-BE8839D7F7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55939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C670F64-7C5A-C062-2258-055CC908F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DFF9DF7-D059-3D63-D4D2-CBD0835FE5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7E31A8F-11DA-A23E-A529-946705B4D6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3563A50-6C9F-1402-96F4-A46840A23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89896-2470-43B9-AE8A-9ABFD897567D}" type="datetimeFigureOut">
              <a:rPr lang="it-IT" smtClean="0"/>
              <a:t>25/05/2026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FE697CE-1F69-7AC4-E182-819EE4D01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846AD3A-EDED-3747-D7ED-959E68D65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30F19-01CC-4031-B7C7-BE8839D7F7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0120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4AFA07F-42B9-84FD-8DD2-D533C945F0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92A9CC0-F8C9-5AE1-B3EA-F1B7324019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F3D16C4A-EB03-B438-F4A2-A2C68A382F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61A63FF3-EB0B-F504-CF9F-93EB6F3BEA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309D3F27-391F-52CD-6073-22C8154A07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96B8B4FE-E955-C00A-C863-9F020F350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89896-2470-43B9-AE8A-9ABFD897567D}" type="datetimeFigureOut">
              <a:rPr lang="it-IT" smtClean="0"/>
              <a:t>25/05/2026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11CCF68E-AA7D-3175-A9DB-ABF54840B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2C258D86-ED24-3E38-ABD7-8F04E9F74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30F19-01CC-4031-B7C7-BE8839D7F7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17487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A2545D5-D473-4588-D14E-11225752F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E837D92F-52C8-81C5-FAA3-DD70C747D7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89896-2470-43B9-AE8A-9ABFD897567D}" type="datetimeFigureOut">
              <a:rPr lang="it-IT" smtClean="0"/>
              <a:t>25/05/2026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570F1190-EBCD-4C25-8B79-4E08E440B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DAAE663-5EF1-0784-9885-0952BB69E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30F19-01CC-4031-B7C7-BE8839D7F7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8035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0E7B9748-F587-8C91-334D-14B204A05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89896-2470-43B9-AE8A-9ABFD897567D}" type="datetimeFigureOut">
              <a:rPr lang="it-IT" smtClean="0"/>
              <a:t>25/05/2026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6BF2E42F-26A4-808C-D660-EC26CD4FD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5533F40-C032-CED7-935C-12DED2E04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30F19-01CC-4031-B7C7-BE8839D7F7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34874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7F9F187-28B3-D5BD-326A-1CF0A80CE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13EE76E-8EA2-CF91-7E26-95463BE50D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77EC051-19EF-C822-83E7-B6A611CC7A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18B79EC-752A-988A-BE5F-91E495990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89896-2470-43B9-AE8A-9ABFD897567D}" type="datetimeFigureOut">
              <a:rPr lang="it-IT" smtClean="0"/>
              <a:t>25/05/2026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C30973E-EF40-8ADA-3B72-EAC0B600B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8474F78-1BC0-1774-06EE-946F1D81D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30F19-01CC-4031-B7C7-BE8839D7F7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99560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F037A71-7F4B-2BFC-0206-089AE554F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442FC54C-3CFD-9781-8DB2-95D478EDE4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BD39297-640A-4A7A-672A-CFD1FF445E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C866E31-F881-E9A2-0D81-A6A6EB963C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89896-2470-43B9-AE8A-9ABFD897567D}" type="datetimeFigureOut">
              <a:rPr lang="it-IT" smtClean="0"/>
              <a:t>25/05/2026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7EA3BE4-5F51-54A8-4A9F-EA80E64EA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3A42AB3-3E2A-3892-5D8F-A2B1BFF2B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30F19-01CC-4031-B7C7-BE8839D7F7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4852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A2C04B66-DA77-A636-1FA9-E50EF3147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C6F2566-AAFA-D993-5844-91001705F5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D0E6748-9D9F-2273-E9CF-8570100497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E89896-2470-43B9-AE8A-9ABFD897567D}" type="datetimeFigureOut">
              <a:rPr lang="it-IT" smtClean="0"/>
              <a:t>25/05/2026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4BFA774-A242-7F77-79D4-F6B025EFCE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0719C00-CAF4-B991-EA06-5029E6441E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30F19-01CC-4031-B7C7-BE8839D7F7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0260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anpar.org/news-ed-eventi/page/6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anpar.org/anpar-in-italia/" TargetMode="External"/><Relationship Id="rId2" Type="http://schemas.openxmlformats.org/officeDocument/2006/relationships/hyperlink" Target="https://anpar.org/associazione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anpar.org/anpar-segnala-allanac-appalto-di-roma-capitale-rassegna-stampa/" TargetMode="External"/><Relationship Id="rId2" Type="http://schemas.openxmlformats.org/officeDocument/2006/relationships/hyperlink" Target="https://anpar.org/comitato-tecnico/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anpar.org/news-ed-eventi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anpar.org/perche-aderire/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anpar.org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anpar.org" TargetMode="External"/><Relationship Id="rId2" Type="http://schemas.openxmlformats.org/officeDocument/2006/relationships/hyperlink" Target="http://www.anpar.org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B71327A-B756-13C7-C0FE-0AE1EAA0B1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1743" y="1214438"/>
            <a:ext cx="10748513" cy="238760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it-IT" sz="7300" b="1" dirty="0">
                <a:solidFill>
                  <a:srgbClr val="9A0000"/>
                </a:solidFill>
                <a:latin typeface="Arial Black" panose="020B0A04020102020204" pitchFamily="34" charset="0"/>
              </a:rPr>
              <a:t>ANPAR</a:t>
            </a:r>
            <a:br>
              <a:rPr lang="it-IT" b="1" dirty="0">
                <a:solidFill>
                  <a:srgbClr val="9A0000"/>
                </a:solidFill>
                <a:latin typeface="Arial Black" panose="020B0A04020102020204" pitchFamily="34" charset="0"/>
              </a:rPr>
            </a:br>
            <a:r>
              <a:rPr lang="it-IT" sz="3100" b="1" dirty="0">
                <a:solidFill>
                  <a:srgbClr val="9A0000"/>
                </a:solidFill>
                <a:latin typeface="Arial Black" panose="020B0A04020102020204" pitchFamily="34" charset="0"/>
              </a:rPr>
              <a:t>Associazione Nazionale Produttori Aggregati Riciclati</a:t>
            </a:r>
            <a:br>
              <a:rPr lang="it-IT" sz="6700" b="1" dirty="0">
                <a:latin typeface="Arial Black" panose="020B0A04020102020204" pitchFamily="34" charset="0"/>
              </a:rPr>
            </a:br>
            <a:endParaRPr lang="it-IT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48B02DEC-4F8E-3D34-A41F-3C2647EE5D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l">
              <a:lnSpc>
                <a:spcPct val="150000"/>
              </a:lnSpc>
            </a:pPr>
            <a:r>
              <a:rPr lang="it-IT" b="1" dirty="0">
                <a:latin typeface="Arial Black" panose="020B0A04020102020204" pitchFamily="34" charset="0"/>
              </a:rPr>
              <a:t>Da oltre </a:t>
            </a:r>
            <a:r>
              <a:rPr lang="it-IT" b="1" dirty="0">
                <a:latin typeface="Arial Black" panose="020B0A040201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25 anni </a:t>
            </a:r>
            <a:r>
              <a:rPr lang="it-IT" b="1" dirty="0">
                <a:latin typeface="Arial Black" panose="020B0A04020102020204" pitchFamily="34" charset="0"/>
              </a:rPr>
              <a:t>rappresentiamo le aziende che riciclano i rifiuti inerti e diamo voce alle fabbriche dell’economia circolare in edilizia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178605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4A8617-D68D-4165-8934-BDCD3F5C9E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3EBE170-1D2D-5871-A1F5-D2EC538968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1743" y="1089355"/>
            <a:ext cx="10748513" cy="416844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it-IT" sz="2400" b="1" dirty="0">
                <a:solidFill>
                  <a:srgbClr val="9A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ANPAR</a:t>
            </a:r>
            <a:r>
              <a:rPr lang="it-IT" sz="2400" dirty="0"/>
              <a:t> </a:t>
            </a:r>
            <a:r>
              <a:rPr lang="it-IT" sz="2400" dirty="0">
                <a:highlight>
                  <a:srgbClr val="FFFFFF"/>
                </a:highlight>
              </a:rPr>
              <a:t>nasce nel 2000 ed è l’Associazione di categoria degli impianti fissi e mobili che riciclano rifiuti inerti.</a:t>
            </a:r>
            <a:br>
              <a:rPr lang="it-IT" sz="2400" dirty="0">
                <a:highlight>
                  <a:srgbClr val="FFFFFF"/>
                </a:highlight>
              </a:rPr>
            </a:br>
            <a:r>
              <a:rPr lang="it-IT" sz="2400" dirty="0">
                <a:highlight>
                  <a:srgbClr val="FFFFFF"/>
                </a:highlight>
              </a:rPr>
              <a:t>Con la sua rappresentanza in </a:t>
            </a:r>
            <a:r>
              <a:rPr lang="it-IT" sz="2400" dirty="0">
                <a:highlight>
                  <a:srgbClr val="FFFFFF"/>
                </a:highligh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tutte le regioni italiane </a:t>
            </a:r>
            <a:r>
              <a:rPr lang="it-IT" sz="2400" dirty="0">
                <a:highlight>
                  <a:srgbClr val="FFFFFF"/>
                </a:highlight>
              </a:rPr>
              <a:t>è la casa delle imprese di settore e ha gli obbiettivi di:</a:t>
            </a:r>
            <a:br>
              <a:rPr lang="it-IT" sz="2400" dirty="0">
                <a:highlight>
                  <a:srgbClr val="FFFFFF"/>
                </a:highlight>
              </a:rPr>
            </a:br>
            <a:r>
              <a:rPr lang="it-IT" sz="2400" dirty="0">
                <a:solidFill>
                  <a:srgbClr val="00B050"/>
                </a:solidFill>
                <a:highlight>
                  <a:srgbClr val="FFFFFF"/>
                </a:highlight>
              </a:rPr>
              <a:t>1. contribuire alla crescita di una cultura tecnica seria  nel settore a favore delle aziende e delle P. A.</a:t>
            </a:r>
            <a:br>
              <a:rPr lang="it-IT" sz="2400" dirty="0">
                <a:solidFill>
                  <a:srgbClr val="00B050"/>
                </a:solidFill>
                <a:highlight>
                  <a:srgbClr val="FFFFFF"/>
                </a:highlight>
              </a:rPr>
            </a:br>
            <a:r>
              <a:rPr lang="it-IT" sz="2400" dirty="0">
                <a:solidFill>
                  <a:srgbClr val="00B050"/>
                </a:solidFill>
                <a:highlight>
                  <a:srgbClr val="FFFFFF"/>
                </a:highlight>
              </a:rPr>
              <a:t>2. essere l’interlocutore delle aziende e delle P. A. sul tema del recupero dei rifiuti inerti;</a:t>
            </a:r>
            <a:br>
              <a:rPr lang="it-IT" sz="2400" dirty="0">
                <a:solidFill>
                  <a:srgbClr val="00B050"/>
                </a:solidFill>
                <a:highlight>
                  <a:srgbClr val="FFFFFF"/>
                </a:highlight>
              </a:rPr>
            </a:br>
            <a:r>
              <a:rPr lang="it-IT" sz="2400" dirty="0">
                <a:solidFill>
                  <a:srgbClr val="00B050"/>
                </a:solidFill>
                <a:highlight>
                  <a:srgbClr val="FFFFFF"/>
                </a:highlight>
              </a:rPr>
              <a:t>3. favorire la crescita del mercato degli Aggregati Recuperati;</a:t>
            </a:r>
            <a:br>
              <a:rPr lang="it-IT" sz="2400" dirty="0">
                <a:solidFill>
                  <a:srgbClr val="00B050"/>
                </a:solidFill>
                <a:highlight>
                  <a:srgbClr val="FFFFFF"/>
                </a:highlight>
              </a:rPr>
            </a:br>
            <a:r>
              <a:rPr lang="it-IT" sz="2400" dirty="0">
                <a:solidFill>
                  <a:srgbClr val="00B050"/>
                </a:solidFill>
                <a:highlight>
                  <a:srgbClr val="FFFFFF"/>
                </a:highlight>
              </a:rPr>
              <a:t>4. favorire l’aumento del Tasso di Circolarità in edilizia.</a:t>
            </a:r>
            <a:endParaRPr lang="it-IT" sz="2400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64E54320-2A2A-AA97-5D2E-E62C9776CF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86392776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C0E048-3DDA-0988-1647-6FA40FA3F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3A8D56E-D61F-A503-7C83-13C8D587AD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54063" y="36931"/>
            <a:ext cx="7204934" cy="1149070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</a:pP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r>
              <a:rPr lang="it-IT" sz="2400" b="1" dirty="0"/>
              <a:t> </a:t>
            </a:r>
            <a:endParaRPr lang="it-IT" sz="2400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7CBBF393-7867-7E52-3A3E-63FB142CE7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endParaRPr lang="it-IT" dirty="0"/>
          </a:p>
        </p:txBody>
      </p:sp>
      <p:sp>
        <p:nvSpPr>
          <p:cNvPr id="4" name="Titolo 3">
            <a:extLst>
              <a:ext uri="{FF2B5EF4-FFF2-40B4-BE49-F238E27FC236}">
                <a16:creationId xmlns:a16="http://schemas.microsoft.com/office/drawing/2014/main" id="{F37FF02B-0728-AB48-1A29-D36E704AFF6B}"/>
              </a:ext>
            </a:extLst>
          </p:cNvPr>
          <p:cNvSpPr txBox="1">
            <a:spLocks/>
          </p:cNvSpPr>
          <p:nvPr/>
        </p:nvSpPr>
        <p:spPr>
          <a:xfrm>
            <a:off x="721742" y="1193520"/>
            <a:ext cx="5312077" cy="65253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dirty="0">
                <a:solidFill>
                  <a:srgbClr val="C00000"/>
                </a:solidFill>
              </a:rPr>
              <a:t>ANPAR</a:t>
            </a:r>
            <a:r>
              <a:rPr lang="it-IT" b="1" dirty="0"/>
              <a:t> in Italia aderisce a </a:t>
            </a:r>
            <a:endParaRPr lang="it-IT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63D690A1-9EC5-7BDB-4F21-15DEC19723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493" y="1183435"/>
            <a:ext cx="2553915" cy="5107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2BB0B4D9-2E26-0A22-EF15-BD19B6A221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826" y="1739569"/>
            <a:ext cx="2553916" cy="90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E02EE815-B0E3-A9A5-F71C-8D50C6A691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3175" y="4905366"/>
            <a:ext cx="4923628" cy="492363"/>
          </a:xfrm>
          <a:prstGeom prst="rect">
            <a:avLst/>
          </a:prstGeom>
        </p:spPr>
      </p:pic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B9ABED46-A322-112A-1886-AE32DB0627FD}"/>
              </a:ext>
            </a:extLst>
          </p:cNvPr>
          <p:cNvCxnSpPr>
            <a:cxnSpLocks/>
          </p:cNvCxnSpPr>
          <p:nvPr/>
        </p:nvCxnSpPr>
        <p:spPr>
          <a:xfrm>
            <a:off x="0" y="2703087"/>
            <a:ext cx="12192000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9" name="Immagine 18">
            <a:extLst>
              <a:ext uri="{FF2B5EF4-FFF2-40B4-BE49-F238E27FC236}">
                <a16:creationId xmlns:a16="http://schemas.microsoft.com/office/drawing/2014/main" id="{541E2FDD-2A3F-238B-CE29-68D90FF201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9755" y="3793944"/>
            <a:ext cx="1543265" cy="857370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D518DD9E-F67E-A937-84E8-DB8A1AFFC9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4247" y="2799680"/>
            <a:ext cx="3021512" cy="964494"/>
          </a:xfrm>
          <a:prstGeom prst="rect">
            <a:avLst/>
          </a:prstGeom>
        </p:spPr>
      </p:pic>
      <p:sp>
        <p:nvSpPr>
          <p:cNvPr id="24" name="Titolo 3">
            <a:extLst>
              <a:ext uri="{FF2B5EF4-FFF2-40B4-BE49-F238E27FC236}">
                <a16:creationId xmlns:a16="http://schemas.microsoft.com/office/drawing/2014/main" id="{4ACB38AF-C44D-79C9-7925-65511258DC8A}"/>
              </a:ext>
            </a:extLst>
          </p:cNvPr>
          <p:cNvSpPr txBox="1">
            <a:spLocks/>
          </p:cNvSpPr>
          <p:nvPr/>
        </p:nvSpPr>
        <p:spPr>
          <a:xfrm>
            <a:off x="598095" y="3692306"/>
            <a:ext cx="5312077" cy="65253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dirty="0">
                <a:solidFill>
                  <a:srgbClr val="C00000"/>
                </a:solidFill>
              </a:rPr>
              <a:t>ANPAR</a:t>
            </a:r>
            <a:r>
              <a:rPr lang="it-IT" b="1" dirty="0"/>
              <a:t> in Italia aderisce a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55758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3FCF7E-FAD4-C56A-3CBA-0DD9C5D24B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AFCF693-FFE6-C507-C06B-71C07BEBA0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54063" y="36931"/>
            <a:ext cx="7204934" cy="1149070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</a:pP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r>
              <a:rPr lang="it-IT" sz="2400" b="1" dirty="0"/>
              <a:t> </a:t>
            </a:r>
            <a:endParaRPr lang="it-IT" sz="2400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11CEC5E-234D-532F-B46A-3F1A708ADD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endParaRPr lang="it-IT" dirty="0"/>
          </a:p>
        </p:txBody>
      </p:sp>
      <p:sp>
        <p:nvSpPr>
          <p:cNvPr id="6" name="Titolo 3">
            <a:extLst>
              <a:ext uri="{FF2B5EF4-FFF2-40B4-BE49-F238E27FC236}">
                <a16:creationId xmlns:a16="http://schemas.microsoft.com/office/drawing/2014/main" id="{3A370038-8E71-53D6-E496-E135B7E48D1D}"/>
              </a:ext>
            </a:extLst>
          </p:cNvPr>
          <p:cNvSpPr txBox="1">
            <a:spLocks/>
          </p:cNvSpPr>
          <p:nvPr/>
        </p:nvSpPr>
        <p:spPr>
          <a:xfrm>
            <a:off x="393938" y="3588590"/>
            <a:ext cx="11510515" cy="353683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it-IT" sz="12800" b="1" dirty="0">
                <a:solidFill>
                  <a:srgbClr val="C00000"/>
                </a:solidFill>
              </a:rPr>
              <a:t>ANPAR</a:t>
            </a:r>
            <a:r>
              <a:rPr lang="it-IT" sz="12800" b="1" dirty="0"/>
              <a:t> in Italia collabora stabilmente con diverse associazioni, enti e università:</a:t>
            </a:r>
          </a:p>
          <a:p>
            <a:pPr algn="l">
              <a:lnSpc>
                <a:spcPct val="120000"/>
              </a:lnSpc>
            </a:pPr>
            <a:r>
              <a:rPr lang="it-IT" sz="12800" b="1" dirty="0"/>
              <a:t>ANCE (nazionale e territoriali), ANEPLA, UTILITALIA, UNEM, NADECO, ATECAP, ASSOPORTI, Lega Nazionale Dilettanti, ….</a:t>
            </a:r>
          </a:p>
          <a:p>
            <a:pPr algn="l">
              <a:lnSpc>
                <a:spcPct val="120000"/>
              </a:lnSpc>
            </a:pPr>
            <a:r>
              <a:rPr lang="it-IT" sz="12800" b="1" dirty="0"/>
              <a:t>Università Sapienza di Roma, Università di Tor Vergata, Roma, Politecnico di Torino, Politecnico di Milano, Università Federico II di Napoli, Università Politecnica delle Marche, …</a:t>
            </a:r>
          </a:p>
          <a:p>
            <a:pPr algn="l"/>
            <a:endParaRPr lang="it-IT" sz="11200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r>
              <a:rPr lang="it-IT" b="1" dirty="0"/>
              <a:t>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6821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82B346-A281-BFF7-3F24-36617799D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6F8B91A-CD15-F93F-B048-7A31741E1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54063" y="36931"/>
            <a:ext cx="7204934" cy="1149070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</a:pP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r>
              <a:rPr lang="it-IT" sz="2400" b="1" dirty="0"/>
              <a:t> </a:t>
            </a:r>
            <a:endParaRPr lang="it-IT" sz="2400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F340B002-EDDF-CB7D-34FC-329DFF032B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endParaRPr lang="it-IT" dirty="0"/>
          </a:p>
        </p:txBody>
      </p:sp>
      <p:sp>
        <p:nvSpPr>
          <p:cNvPr id="6" name="Titolo 3">
            <a:extLst>
              <a:ext uri="{FF2B5EF4-FFF2-40B4-BE49-F238E27FC236}">
                <a16:creationId xmlns:a16="http://schemas.microsoft.com/office/drawing/2014/main" id="{FE09F10D-ABEE-B580-E79A-0EEA7CF90FD8}"/>
              </a:ext>
            </a:extLst>
          </p:cNvPr>
          <p:cNvSpPr txBox="1">
            <a:spLocks/>
          </p:cNvSpPr>
          <p:nvPr/>
        </p:nvSpPr>
        <p:spPr>
          <a:xfrm>
            <a:off x="393938" y="3105514"/>
            <a:ext cx="11510515" cy="353683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12800" b="1" dirty="0">
                <a:solidFill>
                  <a:srgbClr val="C0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ANPAR</a:t>
            </a:r>
            <a:r>
              <a:rPr lang="it-IT" sz="12800" b="1" dirty="0"/>
              <a:t> </a:t>
            </a:r>
            <a:r>
              <a:rPr lang="it-IT" sz="12800" dirty="0"/>
              <a:t>in Italia è il principale interlocutore delle Pubbliche Amministrazioni centrali e territoriali sui temi dell’</a:t>
            </a:r>
            <a:r>
              <a:rPr lang="it-IT" sz="12800" dirty="0">
                <a:solidFill>
                  <a:srgbClr val="00B050"/>
                </a:solidFill>
              </a:rPr>
              <a:t>Economia Circolare  in Edilizia</a:t>
            </a:r>
            <a:br>
              <a:rPr lang="it-IT" sz="12800" dirty="0">
                <a:solidFill>
                  <a:srgbClr val="00B050"/>
                </a:solidFill>
              </a:rPr>
            </a:br>
            <a:br>
              <a:rPr lang="it-IT" sz="12800" dirty="0">
                <a:solidFill>
                  <a:srgbClr val="00B050"/>
                </a:solidFill>
              </a:rPr>
            </a:br>
            <a:r>
              <a:rPr lang="it-IT" sz="12800" b="1" dirty="0">
                <a:solidFill>
                  <a:srgbClr val="C00000"/>
                </a:solidFill>
              </a:rPr>
              <a:t>ANPAR</a:t>
            </a:r>
            <a:r>
              <a:rPr lang="it-IT" sz="12800" b="1" dirty="0"/>
              <a:t> </a:t>
            </a:r>
            <a:r>
              <a:rPr lang="it-IT" sz="12800" dirty="0"/>
              <a:t>sostiene le ragioni delle Aziende del riciclo presso  </a:t>
            </a:r>
            <a:br>
              <a:rPr lang="it-IT" sz="12800" dirty="0"/>
            </a:br>
            <a:r>
              <a:rPr lang="it-IT" sz="12800" dirty="0"/>
              <a:t>i Tavoli Tecnici ministeriali </a:t>
            </a:r>
            <a:r>
              <a:rPr lang="it-IT" sz="12800" dirty="0">
                <a:solidFill>
                  <a:srgbClr val="00B050"/>
                </a:solidFill>
              </a:rPr>
              <a:t>EoW rifiuti inerti</a:t>
            </a:r>
            <a:r>
              <a:rPr lang="it-IT" sz="12800" dirty="0"/>
              <a:t>, </a:t>
            </a:r>
            <a:r>
              <a:rPr lang="it-IT" sz="12800" dirty="0">
                <a:solidFill>
                  <a:srgbClr val="00B050"/>
                </a:solidFill>
              </a:rPr>
              <a:t>CAM Edilizia</a:t>
            </a:r>
            <a:r>
              <a:rPr lang="it-IT" sz="12800" dirty="0"/>
              <a:t> e </a:t>
            </a:r>
            <a:r>
              <a:rPr lang="it-IT" sz="12800" dirty="0">
                <a:solidFill>
                  <a:srgbClr val="00B05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CAM</a:t>
            </a:r>
            <a:r>
              <a:rPr lang="it-IT" sz="12800" dirty="0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12800" dirty="0">
                <a:solidFill>
                  <a:srgbClr val="00B05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Infrastrutture e Strade</a:t>
            </a:r>
            <a:br>
              <a:rPr lang="it-IT" sz="12800" dirty="0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br>
              <a:rPr lang="it-IT" sz="12800" dirty="0">
                <a:solidFill>
                  <a:srgbClr val="00B050"/>
                </a:solidFill>
              </a:rPr>
            </a:br>
            <a:r>
              <a:rPr lang="it-IT" sz="12800" b="1" dirty="0">
                <a:solidFill>
                  <a:srgbClr val="C00000"/>
                </a:solidFill>
              </a:rPr>
              <a:t>ANPAR</a:t>
            </a:r>
            <a:r>
              <a:rPr lang="it-IT" sz="12800" b="1" dirty="0"/>
              <a:t> </a:t>
            </a:r>
            <a:r>
              <a:rPr lang="it-IT" sz="12800" dirty="0"/>
              <a:t>partecipa con varie regioni alla scrittura di programmi per lo sviluppo dell’</a:t>
            </a:r>
            <a:r>
              <a:rPr lang="it-IT" sz="12800" dirty="0">
                <a:solidFill>
                  <a:srgbClr val="00B050"/>
                </a:solidFill>
              </a:rPr>
              <a:t>Economia Circolare</a:t>
            </a:r>
            <a:endParaRPr lang="it-IT" sz="14400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r>
              <a:rPr lang="it-IT" b="1" dirty="0"/>
              <a:t>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0749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9CD652-9A6C-3EB4-D79E-5C74C63667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2786AAF-1FCD-55BC-286C-43453AFAF4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54063" y="36931"/>
            <a:ext cx="7204934" cy="1149070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</a:pP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r>
              <a:rPr lang="it-IT" sz="2400" b="1" dirty="0"/>
              <a:t> </a:t>
            </a:r>
            <a:endParaRPr lang="it-IT" sz="2400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701D5392-B5E5-1341-A07F-09C4B4BFDF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86442" y="3637312"/>
            <a:ext cx="2942532" cy="329924"/>
          </a:xfrm>
        </p:spPr>
        <p:txBody>
          <a:bodyPr>
            <a:normAutofit fontScale="55000" lnSpcReduction="20000"/>
          </a:bodyPr>
          <a:lstStyle/>
          <a:p>
            <a:pPr algn="l">
              <a:lnSpc>
                <a:spcPct val="150000"/>
              </a:lnSpc>
            </a:pPr>
            <a:endParaRPr lang="it-IT" dirty="0"/>
          </a:p>
        </p:txBody>
      </p:sp>
      <p:sp>
        <p:nvSpPr>
          <p:cNvPr id="6" name="Titolo 3">
            <a:extLst>
              <a:ext uri="{FF2B5EF4-FFF2-40B4-BE49-F238E27FC236}">
                <a16:creationId xmlns:a16="http://schemas.microsoft.com/office/drawing/2014/main" id="{642615F1-7D06-3447-98B6-0FE910A53869}"/>
              </a:ext>
            </a:extLst>
          </p:cNvPr>
          <p:cNvSpPr txBox="1">
            <a:spLocks/>
          </p:cNvSpPr>
          <p:nvPr/>
        </p:nvSpPr>
        <p:spPr>
          <a:xfrm>
            <a:off x="393938" y="3105514"/>
            <a:ext cx="11510515" cy="353683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r>
              <a:rPr lang="it-IT" b="1" dirty="0"/>
              <a:t> </a:t>
            </a:r>
            <a:endParaRPr lang="it-IT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7E77FE13-77C2-FBB3-59FB-A08FCBC026EF}"/>
              </a:ext>
            </a:extLst>
          </p:cNvPr>
          <p:cNvSpPr txBox="1"/>
          <p:nvPr/>
        </p:nvSpPr>
        <p:spPr>
          <a:xfrm>
            <a:off x="690113" y="1186002"/>
            <a:ext cx="1057598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800" b="1" dirty="0">
                <a:solidFill>
                  <a:srgbClr val="C0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ANPAR</a:t>
            </a:r>
            <a:r>
              <a:rPr lang="it-IT" sz="2800" b="1" dirty="0"/>
              <a:t> </a:t>
            </a:r>
            <a:r>
              <a:rPr lang="it-IT" sz="2800" b="1" dirty="0">
                <a:solidFill>
                  <a:schemeClr val="tx1"/>
                </a:solidFill>
              </a:rPr>
              <a:t>organizza e partecipa ogni anno a molteplici iniziative di comunicazione, confronto, discussione e formazione sui temi </a:t>
            </a:r>
            <a:r>
              <a:rPr lang="it-IT" sz="2800" b="1" dirty="0">
                <a:solidFill>
                  <a:schemeClr val="tx1"/>
                </a:solidFill>
                <a:latin typeface="Calibri titoli"/>
              </a:rPr>
              <a:t>propri dell’Associazione </a:t>
            </a:r>
            <a:r>
              <a:rPr lang="it-IT" sz="2800" b="1" dirty="0">
                <a:solidFill>
                  <a:schemeClr val="tx1"/>
                </a:solidFill>
              </a:rPr>
              <a:t>sul territorio regionale e in occasione delle principali manifestazioni nazionali di settore</a:t>
            </a:r>
            <a:endParaRPr lang="it-IT" sz="2800" dirty="0"/>
          </a:p>
        </p:txBody>
      </p:sp>
      <p:pic>
        <p:nvPicPr>
          <p:cNvPr id="10" name="Picture 2" descr="Ecomondo 2023, la transizione ecologica è pronta - Economia e politica -  AgroNotizie">
            <a:extLst>
              <a:ext uri="{FF2B5EF4-FFF2-40B4-BE49-F238E27FC236}">
                <a16:creationId xmlns:a16="http://schemas.microsoft.com/office/drawing/2014/main" id="{AD40C336-124D-3BB1-5359-C10FE8808A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43" y="2963353"/>
            <a:ext cx="4821358" cy="1246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D4BCECD8-4293-E02D-0A43-BAA5A78212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7026" y="2682703"/>
            <a:ext cx="3157091" cy="1774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AutoShape 6">
            <a:extLst>
              <a:ext uri="{FF2B5EF4-FFF2-40B4-BE49-F238E27FC236}">
                <a16:creationId xmlns:a16="http://schemas.microsoft.com/office/drawing/2014/main" id="{1E6DD92F-0441-F06A-4CD8-64217DBEF17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880386" cy="88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1948E7EE-7520-EC61-9FF6-5E73653789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6186" y="3395450"/>
            <a:ext cx="3394403" cy="226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96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01DD60-93F1-6F59-07C5-2F98859FD6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D773EED-6C78-4344-05B0-AE681D2C09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54063" y="36931"/>
            <a:ext cx="7204934" cy="1149070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</a:pP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r>
              <a:rPr lang="it-IT" sz="2400" b="1" dirty="0"/>
              <a:t> </a:t>
            </a:r>
            <a:endParaRPr lang="it-IT" sz="2400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7F5D2340-787E-72E6-8C7A-2D4B29A643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86442" y="3637312"/>
            <a:ext cx="2942532" cy="329924"/>
          </a:xfrm>
        </p:spPr>
        <p:txBody>
          <a:bodyPr>
            <a:normAutofit fontScale="55000" lnSpcReduction="20000"/>
          </a:bodyPr>
          <a:lstStyle/>
          <a:p>
            <a:pPr algn="l">
              <a:lnSpc>
                <a:spcPct val="150000"/>
              </a:lnSpc>
            </a:pPr>
            <a:endParaRPr lang="it-IT" dirty="0"/>
          </a:p>
        </p:txBody>
      </p:sp>
      <p:sp>
        <p:nvSpPr>
          <p:cNvPr id="6" name="Titolo 3">
            <a:extLst>
              <a:ext uri="{FF2B5EF4-FFF2-40B4-BE49-F238E27FC236}">
                <a16:creationId xmlns:a16="http://schemas.microsoft.com/office/drawing/2014/main" id="{D603EDAA-4374-5F0D-D1C8-ECBC441583B4}"/>
              </a:ext>
            </a:extLst>
          </p:cNvPr>
          <p:cNvSpPr txBox="1">
            <a:spLocks/>
          </p:cNvSpPr>
          <p:nvPr/>
        </p:nvSpPr>
        <p:spPr>
          <a:xfrm>
            <a:off x="393938" y="3105514"/>
            <a:ext cx="11510515" cy="353683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r>
              <a:rPr lang="it-IT" b="1" dirty="0"/>
              <a:t> </a:t>
            </a:r>
            <a:endParaRPr lang="it-IT" dirty="0"/>
          </a:p>
        </p:txBody>
      </p:sp>
      <p:sp>
        <p:nvSpPr>
          <p:cNvPr id="12" name="AutoShape 6">
            <a:extLst>
              <a:ext uri="{FF2B5EF4-FFF2-40B4-BE49-F238E27FC236}">
                <a16:creationId xmlns:a16="http://schemas.microsoft.com/office/drawing/2014/main" id="{29D74F1A-D6A7-2DEE-8886-30A4953B623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880386" cy="88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D059B3D0-F680-BCD5-9B47-4B844607671C}"/>
              </a:ext>
            </a:extLst>
          </p:cNvPr>
          <p:cNvSpPr txBox="1"/>
          <p:nvPr/>
        </p:nvSpPr>
        <p:spPr>
          <a:xfrm>
            <a:off x="393938" y="1570008"/>
            <a:ext cx="11404124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4000" b="1" dirty="0">
                <a:solidFill>
                  <a:srgbClr val="9A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ASSOCIARSI ad ANPAR</a:t>
            </a:r>
            <a:br>
              <a:rPr lang="it-IT" sz="4000" dirty="0"/>
            </a:br>
            <a:r>
              <a:rPr lang="it-IT" sz="4000" dirty="0">
                <a:solidFill>
                  <a:schemeClr val="tx1"/>
                </a:solidFill>
              </a:rPr>
              <a:t>ti consente di partecipare al confronto pubblico e privato sui nostri temi, ti da la possibilità di un aggiornamento continuo e da più forza alla </a:t>
            </a:r>
            <a:r>
              <a:rPr lang="it-IT" sz="4000" u="sng" dirty="0">
                <a:solidFill>
                  <a:schemeClr val="tx1"/>
                </a:solidFill>
              </a:rPr>
              <a:t>tua</a:t>
            </a:r>
            <a:r>
              <a:rPr lang="it-IT" sz="4000" dirty="0">
                <a:solidFill>
                  <a:schemeClr val="tx1"/>
                </a:solidFill>
              </a:rPr>
              <a:t> e alla </a:t>
            </a:r>
            <a:br>
              <a:rPr lang="it-IT" sz="4000" dirty="0">
                <a:solidFill>
                  <a:schemeClr val="tx1"/>
                </a:solidFill>
              </a:rPr>
            </a:br>
            <a:r>
              <a:rPr lang="it-IT" sz="4000" u="sng" dirty="0">
                <a:solidFill>
                  <a:schemeClr val="tx1"/>
                </a:solidFill>
              </a:rPr>
              <a:t>nostra</a:t>
            </a:r>
            <a:r>
              <a:rPr lang="it-IT" sz="4000" dirty="0">
                <a:solidFill>
                  <a:schemeClr val="tx1"/>
                </a:solidFill>
              </a:rPr>
              <a:t> voce</a:t>
            </a:r>
            <a:endParaRPr lang="it-IT" sz="4000" dirty="0"/>
          </a:p>
        </p:txBody>
      </p:sp>
    </p:spTree>
    <p:extLst>
      <p:ext uri="{BB962C8B-B14F-4D97-AF65-F5344CB8AC3E}">
        <p14:creationId xmlns:p14="http://schemas.microsoft.com/office/powerpoint/2010/main" val="215634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1334CB-C048-D9E0-4EB6-53B339E767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6E1E28F-E60C-07D3-0571-4124CD27F7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54063" y="36931"/>
            <a:ext cx="7204934" cy="1149070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</a:pP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r>
              <a:rPr lang="it-IT" sz="2400" b="1" dirty="0"/>
              <a:t> </a:t>
            </a:r>
            <a:endParaRPr lang="it-IT" sz="2400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2EE38039-DDA6-340C-124D-9147E76CB0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86442" y="3637312"/>
            <a:ext cx="2942532" cy="329924"/>
          </a:xfrm>
        </p:spPr>
        <p:txBody>
          <a:bodyPr>
            <a:normAutofit fontScale="55000" lnSpcReduction="20000"/>
          </a:bodyPr>
          <a:lstStyle/>
          <a:p>
            <a:pPr algn="l">
              <a:lnSpc>
                <a:spcPct val="150000"/>
              </a:lnSpc>
            </a:pPr>
            <a:endParaRPr lang="it-IT" dirty="0"/>
          </a:p>
        </p:txBody>
      </p:sp>
      <p:sp>
        <p:nvSpPr>
          <p:cNvPr id="6" name="Titolo 3">
            <a:extLst>
              <a:ext uri="{FF2B5EF4-FFF2-40B4-BE49-F238E27FC236}">
                <a16:creationId xmlns:a16="http://schemas.microsoft.com/office/drawing/2014/main" id="{F42D8D90-DC31-4874-2954-A7BF0C97C636}"/>
              </a:ext>
            </a:extLst>
          </p:cNvPr>
          <p:cNvSpPr txBox="1">
            <a:spLocks/>
          </p:cNvSpPr>
          <p:nvPr/>
        </p:nvSpPr>
        <p:spPr>
          <a:xfrm>
            <a:off x="393938" y="3105514"/>
            <a:ext cx="11510515" cy="353683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r>
              <a:rPr lang="it-IT" b="1" dirty="0"/>
              <a:t> </a:t>
            </a:r>
            <a:endParaRPr lang="it-IT" dirty="0"/>
          </a:p>
        </p:txBody>
      </p:sp>
      <p:sp>
        <p:nvSpPr>
          <p:cNvPr id="12" name="AutoShape 6">
            <a:extLst>
              <a:ext uri="{FF2B5EF4-FFF2-40B4-BE49-F238E27FC236}">
                <a16:creationId xmlns:a16="http://schemas.microsoft.com/office/drawing/2014/main" id="{D3270F68-DB8C-2760-E057-D79EF1EC97A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880386" cy="88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CF75C2B7-4EF1-C782-1912-AB882CB0F93F}"/>
              </a:ext>
            </a:extLst>
          </p:cNvPr>
          <p:cNvSpPr txBox="1"/>
          <p:nvPr/>
        </p:nvSpPr>
        <p:spPr>
          <a:xfrm>
            <a:off x="204153" y="1636630"/>
            <a:ext cx="388476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4000" dirty="0"/>
              <a:t>SEGUITECI SU:</a:t>
            </a:r>
            <a:br>
              <a:rPr lang="it-IT" sz="4000" dirty="0"/>
            </a:br>
            <a:r>
              <a:rPr lang="it-IT" sz="4000" dirty="0">
                <a:solidFill>
                  <a:schemeClr val="tx2"/>
                </a:solidFill>
                <a:hlinkClick r:id="rId2"/>
              </a:rPr>
              <a:t>www.anpar.org</a:t>
            </a:r>
            <a:br>
              <a:rPr lang="it-IT" sz="4000" dirty="0">
                <a:solidFill>
                  <a:schemeClr val="tx2"/>
                </a:solidFill>
              </a:rPr>
            </a:br>
            <a:endParaRPr lang="it-IT" sz="4000" dirty="0"/>
          </a:p>
        </p:txBody>
      </p:sp>
      <p:pic>
        <p:nvPicPr>
          <p:cNvPr id="4" name="Picture 4" descr="Come accedere a Facebook | TuttoTech.net">
            <a:extLst>
              <a:ext uri="{FF2B5EF4-FFF2-40B4-BE49-F238E27FC236}">
                <a16:creationId xmlns:a16="http://schemas.microsoft.com/office/drawing/2014/main" id="{73D85E08-A4E0-FE40-A97C-618754600B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4167" y="4156986"/>
            <a:ext cx="2461529" cy="1843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Linkedin per il business: strategie e strumenti per imprese">
            <a:extLst>
              <a:ext uri="{FF2B5EF4-FFF2-40B4-BE49-F238E27FC236}">
                <a16:creationId xmlns:a16="http://schemas.microsoft.com/office/drawing/2014/main" id="{8E52F415-F819-1CFA-40A6-6ABB32469A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983" y="3771436"/>
            <a:ext cx="3196988" cy="1713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ontrollo genitori di Instagram | Questioni di Internet">
            <a:extLst>
              <a:ext uri="{FF2B5EF4-FFF2-40B4-BE49-F238E27FC236}">
                <a16:creationId xmlns:a16="http://schemas.microsoft.com/office/drawing/2014/main" id="{074B774A-A38F-EE01-512D-1BADBFC1FC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61" y="3545862"/>
            <a:ext cx="3374149" cy="1757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9F5D602C-B0DC-F664-E091-D6B6F3E7BE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791011"/>
            <a:ext cx="4244196" cy="2122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664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5147B4-F1E5-ABD0-C266-EEE5B71630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442E90-C97E-EE3D-6393-6F31B606AD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54063" y="36931"/>
            <a:ext cx="7204934" cy="1149070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</a:pP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br>
              <a:rPr lang="it-IT" sz="2400" b="1" dirty="0"/>
            </a:br>
            <a:r>
              <a:rPr lang="it-IT" sz="2400" b="1" dirty="0"/>
              <a:t> </a:t>
            </a:r>
            <a:endParaRPr lang="it-IT" sz="2400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C46381D5-34D9-19C5-C8C7-72C748D0F2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2682" y="1568824"/>
            <a:ext cx="9242612" cy="402515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it-IT" sz="8000" b="1" dirty="0"/>
              <a:t>BUON LAVORO</a:t>
            </a:r>
          </a:p>
          <a:p>
            <a:pPr>
              <a:lnSpc>
                <a:spcPct val="150000"/>
              </a:lnSpc>
            </a:pPr>
            <a:r>
              <a:rPr lang="it-IT" sz="3200" b="1" dirty="0">
                <a:hlinkClick r:id="rId2"/>
              </a:rPr>
              <a:t>www.anpar.org</a:t>
            </a:r>
            <a:endParaRPr lang="it-IT" sz="3200" b="1" dirty="0"/>
          </a:p>
          <a:p>
            <a:pPr>
              <a:lnSpc>
                <a:spcPct val="150000"/>
              </a:lnSpc>
            </a:pPr>
            <a:r>
              <a:rPr lang="it-IT" sz="3200" b="1" dirty="0">
                <a:hlinkClick r:id="rId3"/>
              </a:rPr>
              <a:t>info@anpar.org</a:t>
            </a:r>
            <a:r>
              <a:rPr lang="it-IT" sz="3200" b="1" dirty="0"/>
              <a:t> </a:t>
            </a:r>
            <a:endParaRPr lang="it-IT" b="1" dirty="0"/>
          </a:p>
        </p:txBody>
      </p:sp>
      <p:sp>
        <p:nvSpPr>
          <p:cNvPr id="6" name="Titolo 3">
            <a:extLst>
              <a:ext uri="{FF2B5EF4-FFF2-40B4-BE49-F238E27FC236}">
                <a16:creationId xmlns:a16="http://schemas.microsoft.com/office/drawing/2014/main" id="{0E5769CD-7D54-341B-B4FD-30EF5532F9D9}"/>
              </a:ext>
            </a:extLst>
          </p:cNvPr>
          <p:cNvSpPr txBox="1">
            <a:spLocks/>
          </p:cNvSpPr>
          <p:nvPr/>
        </p:nvSpPr>
        <p:spPr>
          <a:xfrm>
            <a:off x="393938" y="3105514"/>
            <a:ext cx="11510515" cy="353683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endParaRPr lang="it-IT" b="1" dirty="0"/>
          </a:p>
          <a:p>
            <a:pPr algn="l"/>
            <a:r>
              <a:rPr lang="it-IT" b="1" dirty="0"/>
              <a:t> </a:t>
            </a:r>
            <a:endParaRPr lang="it-IT" dirty="0"/>
          </a:p>
        </p:txBody>
      </p:sp>
      <p:sp>
        <p:nvSpPr>
          <p:cNvPr id="12" name="AutoShape 6">
            <a:extLst>
              <a:ext uri="{FF2B5EF4-FFF2-40B4-BE49-F238E27FC236}">
                <a16:creationId xmlns:a16="http://schemas.microsoft.com/office/drawing/2014/main" id="{16EC7D68-6427-F781-DE76-E9F5A09F3CE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880386" cy="88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005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439</Words>
  <Application>Microsoft Office PowerPoint</Application>
  <PresentationFormat>Widescreen</PresentationFormat>
  <Paragraphs>79</Paragraphs>
  <Slides>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5" baseType="lpstr">
      <vt:lpstr>Arial</vt:lpstr>
      <vt:lpstr>Arial Black</vt:lpstr>
      <vt:lpstr>Calibri</vt:lpstr>
      <vt:lpstr>Calibri Light</vt:lpstr>
      <vt:lpstr>Calibri titoli</vt:lpstr>
      <vt:lpstr>Tema di Office</vt:lpstr>
      <vt:lpstr>ANPAR Associazione Nazionale Produttori Aggregati Riciclati </vt:lpstr>
      <vt:lpstr>ANPAR nasce nel 2000 ed è l’Associazione di categoria degli impianti fissi e mobili che riciclano rifiuti inerti. Con la sua rappresentanza in tutte le regioni italiane è la casa delle imprese di settore e ha gli obbiettivi di: 1. contribuire alla crescita di una cultura tecnica seria  nel settore a favore delle aziende e delle P. A. 2. essere l’interlocutore delle aziende e delle P. A. sul tema del recupero dei rifiuti inerti; 3. favorire la crescita del mercato degli Aggregati Recuperati; 4. favorire l’aumento del Tasso di Circolarità in edilizia.</vt:lpstr>
      <vt:lpstr>         </vt:lpstr>
      <vt:lpstr>         </vt:lpstr>
      <vt:lpstr>         </vt:lpstr>
      <vt:lpstr>         </vt:lpstr>
      <vt:lpstr>         </vt:lpstr>
      <vt:lpstr>         </vt:lpstr>
      <vt:lpstr>      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PAOLO BARBERI</dc:creator>
  <cp:lastModifiedBy>PAOLO BARBERI</cp:lastModifiedBy>
  <cp:revision>1</cp:revision>
  <dcterms:created xsi:type="dcterms:W3CDTF">2026-05-20T08:43:14Z</dcterms:created>
  <dcterms:modified xsi:type="dcterms:W3CDTF">2026-05-25T16:22:56Z</dcterms:modified>
</cp:coreProperties>
</file>